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28" d="100"/>
          <a:sy n="128" d="100"/>
        </p:scale>
        <p:origin x="456"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F8DF721-B122-4839-A83F-752AAF0D8DC3}"/>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B0C6F594-013E-4434-8716-6E291FCBAA9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196C52D9-7AED-4A78-AD8B-51C61C366981}"/>
              </a:ext>
            </a:extLst>
          </p:cNvPr>
          <p:cNvSpPr>
            <a:spLocks noGrp="1"/>
          </p:cNvSpPr>
          <p:nvPr>
            <p:ph type="dt" sz="half" idx="10"/>
          </p:nvPr>
        </p:nvSpPr>
        <p:spPr/>
        <p:txBody>
          <a:bodyPr/>
          <a:lstStyle/>
          <a:p>
            <a:fld id="{57DDB1FD-BFC6-4BC8-A96A-7D501742A7F6}" type="datetimeFigureOut">
              <a:rPr kumimoji="1" lang="ja-JP" altLang="en-US" smtClean="0"/>
              <a:t>2022/12/16</a:t>
            </a:fld>
            <a:endParaRPr kumimoji="1" lang="ja-JP" altLang="en-US"/>
          </a:p>
        </p:txBody>
      </p:sp>
      <p:sp>
        <p:nvSpPr>
          <p:cNvPr id="5" name="フッター プレースホルダー 4">
            <a:extLst>
              <a:ext uri="{FF2B5EF4-FFF2-40B4-BE49-F238E27FC236}">
                <a16:creationId xmlns:a16="http://schemas.microsoft.com/office/drawing/2014/main" id="{EAAE0F7E-1C4F-4F50-933D-B990E05ECF7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8E9B47D-6D01-4E2E-9A4A-A51BF0CDD0D6}"/>
              </a:ext>
            </a:extLst>
          </p:cNvPr>
          <p:cNvSpPr>
            <a:spLocks noGrp="1"/>
          </p:cNvSpPr>
          <p:nvPr>
            <p:ph type="sldNum" sz="quarter" idx="12"/>
          </p:nvPr>
        </p:nvSpPr>
        <p:spPr/>
        <p:txBody>
          <a:bodyPr/>
          <a:lstStyle/>
          <a:p>
            <a:fld id="{BD21692C-C68D-4C6F-BF04-DA18410E0B82}" type="slidenum">
              <a:rPr kumimoji="1" lang="ja-JP" altLang="en-US" smtClean="0"/>
              <a:t>‹#›</a:t>
            </a:fld>
            <a:endParaRPr kumimoji="1" lang="ja-JP" altLang="en-US"/>
          </a:p>
        </p:txBody>
      </p:sp>
    </p:spTree>
    <p:extLst>
      <p:ext uri="{BB962C8B-B14F-4D97-AF65-F5344CB8AC3E}">
        <p14:creationId xmlns:p14="http://schemas.microsoft.com/office/powerpoint/2010/main" val="29740521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B24860D-F4E7-4E55-ACDA-970F0FBED5B7}"/>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888CCEC-C2D6-464B-B0CE-BFD66637338C}"/>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BBB9655-BA36-4227-A531-2370055B3481}"/>
              </a:ext>
            </a:extLst>
          </p:cNvPr>
          <p:cNvSpPr>
            <a:spLocks noGrp="1"/>
          </p:cNvSpPr>
          <p:nvPr>
            <p:ph type="dt" sz="half" idx="10"/>
          </p:nvPr>
        </p:nvSpPr>
        <p:spPr/>
        <p:txBody>
          <a:bodyPr/>
          <a:lstStyle/>
          <a:p>
            <a:fld id="{57DDB1FD-BFC6-4BC8-A96A-7D501742A7F6}" type="datetimeFigureOut">
              <a:rPr kumimoji="1" lang="ja-JP" altLang="en-US" smtClean="0"/>
              <a:t>2022/12/16</a:t>
            </a:fld>
            <a:endParaRPr kumimoji="1" lang="ja-JP" altLang="en-US"/>
          </a:p>
        </p:txBody>
      </p:sp>
      <p:sp>
        <p:nvSpPr>
          <p:cNvPr id="5" name="フッター プレースホルダー 4">
            <a:extLst>
              <a:ext uri="{FF2B5EF4-FFF2-40B4-BE49-F238E27FC236}">
                <a16:creationId xmlns:a16="http://schemas.microsoft.com/office/drawing/2014/main" id="{4C53CBE0-E762-4D53-98D0-9E52FCA9822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316D26E-B319-41C8-B2E8-48365C3DB4F3}"/>
              </a:ext>
            </a:extLst>
          </p:cNvPr>
          <p:cNvSpPr>
            <a:spLocks noGrp="1"/>
          </p:cNvSpPr>
          <p:nvPr>
            <p:ph type="sldNum" sz="quarter" idx="12"/>
          </p:nvPr>
        </p:nvSpPr>
        <p:spPr/>
        <p:txBody>
          <a:bodyPr/>
          <a:lstStyle/>
          <a:p>
            <a:fld id="{BD21692C-C68D-4C6F-BF04-DA18410E0B82}" type="slidenum">
              <a:rPr kumimoji="1" lang="ja-JP" altLang="en-US" smtClean="0"/>
              <a:t>‹#›</a:t>
            </a:fld>
            <a:endParaRPr kumimoji="1" lang="ja-JP" altLang="en-US"/>
          </a:p>
        </p:txBody>
      </p:sp>
    </p:spTree>
    <p:extLst>
      <p:ext uri="{BB962C8B-B14F-4D97-AF65-F5344CB8AC3E}">
        <p14:creationId xmlns:p14="http://schemas.microsoft.com/office/powerpoint/2010/main" val="2009224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DB65D63B-46E4-4E92-AEC7-D1C90D5B7B92}"/>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24EF594B-4BD8-4E79-A645-91B4B2156A42}"/>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096107C-5348-4C01-9A0E-9E1DAE4E107D}"/>
              </a:ext>
            </a:extLst>
          </p:cNvPr>
          <p:cNvSpPr>
            <a:spLocks noGrp="1"/>
          </p:cNvSpPr>
          <p:nvPr>
            <p:ph type="dt" sz="half" idx="10"/>
          </p:nvPr>
        </p:nvSpPr>
        <p:spPr/>
        <p:txBody>
          <a:bodyPr/>
          <a:lstStyle/>
          <a:p>
            <a:fld id="{57DDB1FD-BFC6-4BC8-A96A-7D501742A7F6}" type="datetimeFigureOut">
              <a:rPr kumimoji="1" lang="ja-JP" altLang="en-US" smtClean="0"/>
              <a:t>2022/12/16</a:t>
            </a:fld>
            <a:endParaRPr kumimoji="1" lang="ja-JP" altLang="en-US"/>
          </a:p>
        </p:txBody>
      </p:sp>
      <p:sp>
        <p:nvSpPr>
          <p:cNvPr id="5" name="フッター プレースホルダー 4">
            <a:extLst>
              <a:ext uri="{FF2B5EF4-FFF2-40B4-BE49-F238E27FC236}">
                <a16:creationId xmlns:a16="http://schemas.microsoft.com/office/drawing/2014/main" id="{4D64E971-0D36-46C8-B35E-163DF95681A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0BFD64D-38FE-444E-895F-D02038DBDE57}"/>
              </a:ext>
            </a:extLst>
          </p:cNvPr>
          <p:cNvSpPr>
            <a:spLocks noGrp="1"/>
          </p:cNvSpPr>
          <p:nvPr>
            <p:ph type="sldNum" sz="quarter" idx="12"/>
          </p:nvPr>
        </p:nvSpPr>
        <p:spPr/>
        <p:txBody>
          <a:bodyPr/>
          <a:lstStyle/>
          <a:p>
            <a:fld id="{BD21692C-C68D-4C6F-BF04-DA18410E0B82}" type="slidenum">
              <a:rPr kumimoji="1" lang="ja-JP" altLang="en-US" smtClean="0"/>
              <a:t>‹#›</a:t>
            </a:fld>
            <a:endParaRPr kumimoji="1" lang="ja-JP" altLang="en-US"/>
          </a:p>
        </p:txBody>
      </p:sp>
    </p:spTree>
    <p:extLst>
      <p:ext uri="{BB962C8B-B14F-4D97-AF65-F5344CB8AC3E}">
        <p14:creationId xmlns:p14="http://schemas.microsoft.com/office/powerpoint/2010/main" val="34302052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D0CCE46-D704-4A60-87F0-7B1C465044FB}"/>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7C22458-72B0-41CF-A0DB-3D2D706CEF36}"/>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D424FDB-A1E6-4209-9FFA-B56A45BA08F9}"/>
              </a:ext>
            </a:extLst>
          </p:cNvPr>
          <p:cNvSpPr>
            <a:spLocks noGrp="1"/>
          </p:cNvSpPr>
          <p:nvPr>
            <p:ph type="dt" sz="half" idx="10"/>
          </p:nvPr>
        </p:nvSpPr>
        <p:spPr/>
        <p:txBody>
          <a:bodyPr/>
          <a:lstStyle/>
          <a:p>
            <a:fld id="{57DDB1FD-BFC6-4BC8-A96A-7D501742A7F6}" type="datetimeFigureOut">
              <a:rPr kumimoji="1" lang="ja-JP" altLang="en-US" smtClean="0"/>
              <a:t>2022/12/16</a:t>
            </a:fld>
            <a:endParaRPr kumimoji="1" lang="ja-JP" altLang="en-US"/>
          </a:p>
        </p:txBody>
      </p:sp>
      <p:sp>
        <p:nvSpPr>
          <p:cNvPr id="5" name="フッター プレースホルダー 4">
            <a:extLst>
              <a:ext uri="{FF2B5EF4-FFF2-40B4-BE49-F238E27FC236}">
                <a16:creationId xmlns:a16="http://schemas.microsoft.com/office/drawing/2014/main" id="{56729BA6-927E-4AAC-9736-229323CEE42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142508C-1AA3-45B9-933B-999D4E59369E}"/>
              </a:ext>
            </a:extLst>
          </p:cNvPr>
          <p:cNvSpPr>
            <a:spLocks noGrp="1"/>
          </p:cNvSpPr>
          <p:nvPr>
            <p:ph type="sldNum" sz="quarter" idx="12"/>
          </p:nvPr>
        </p:nvSpPr>
        <p:spPr/>
        <p:txBody>
          <a:bodyPr/>
          <a:lstStyle/>
          <a:p>
            <a:fld id="{BD21692C-C68D-4C6F-BF04-DA18410E0B82}" type="slidenum">
              <a:rPr kumimoji="1" lang="ja-JP" altLang="en-US" smtClean="0"/>
              <a:t>‹#›</a:t>
            </a:fld>
            <a:endParaRPr kumimoji="1" lang="ja-JP" altLang="en-US"/>
          </a:p>
        </p:txBody>
      </p:sp>
    </p:spTree>
    <p:extLst>
      <p:ext uri="{BB962C8B-B14F-4D97-AF65-F5344CB8AC3E}">
        <p14:creationId xmlns:p14="http://schemas.microsoft.com/office/powerpoint/2010/main" val="521323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EFC0034-A019-49FE-9355-F0F7BC8B4194}"/>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638AD200-52BB-4EA5-B985-588D49756F6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3D352602-779C-4716-A506-E445F903B40F}"/>
              </a:ext>
            </a:extLst>
          </p:cNvPr>
          <p:cNvSpPr>
            <a:spLocks noGrp="1"/>
          </p:cNvSpPr>
          <p:nvPr>
            <p:ph type="dt" sz="half" idx="10"/>
          </p:nvPr>
        </p:nvSpPr>
        <p:spPr/>
        <p:txBody>
          <a:bodyPr/>
          <a:lstStyle/>
          <a:p>
            <a:fld id="{57DDB1FD-BFC6-4BC8-A96A-7D501742A7F6}" type="datetimeFigureOut">
              <a:rPr kumimoji="1" lang="ja-JP" altLang="en-US" smtClean="0"/>
              <a:t>2022/12/16</a:t>
            </a:fld>
            <a:endParaRPr kumimoji="1" lang="ja-JP" altLang="en-US"/>
          </a:p>
        </p:txBody>
      </p:sp>
      <p:sp>
        <p:nvSpPr>
          <p:cNvPr id="5" name="フッター プレースホルダー 4">
            <a:extLst>
              <a:ext uri="{FF2B5EF4-FFF2-40B4-BE49-F238E27FC236}">
                <a16:creationId xmlns:a16="http://schemas.microsoft.com/office/drawing/2014/main" id="{0398F60D-CFAE-4587-A306-42C0A5190EA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A53CA7A-DBC1-4FF2-BF63-DDA23E8680DD}"/>
              </a:ext>
            </a:extLst>
          </p:cNvPr>
          <p:cNvSpPr>
            <a:spLocks noGrp="1"/>
          </p:cNvSpPr>
          <p:nvPr>
            <p:ph type="sldNum" sz="quarter" idx="12"/>
          </p:nvPr>
        </p:nvSpPr>
        <p:spPr/>
        <p:txBody>
          <a:bodyPr/>
          <a:lstStyle/>
          <a:p>
            <a:fld id="{BD21692C-C68D-4C6F-BF04-DA18410E0B82}" type="slidenum">
              <a:rPr kumimoji="1" lang="ja-JP" altLang="en-US" smtClean="0"/>
              <a:t>‹#›</a:t>
            </a:fld>
            <a:endParaRPr kumimoji="1" lang="ja-JP" altLang="en-US"/>
          </a:p>
        </p:txBody>
      </p:sp>
    </p:spTree>
    <p:extLst>
      <p:ext uri="{BB962C8B-B14F-4D97-AF65-F5344CB8AC3E}">
        <p14:creationId xmlns:p14="http://schemas.microsoft.com/office/powerpoint/2010/main" val="28548991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46B45F8-1DE8-4E8C-9D91-FFCB677FFE11}"/>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5B5D6C8C-01DA-4880-B6AF-011BD32A5431}"/>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DBC3F8C2-0388-4468-B5EE-A22EC91F2033}"/>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A5F55E9E-E675-4B03-92F1-D02DF1F2F4B0}"/>
              </a:ext>
            </a:extLst>
          </p:cNvPr>
          <p:cNvSpPr>
            <a:spLocks noGrp="1"/>
          </p:cNvSpPr>
          <p:nvPr>
            <p:ph type="dt" sz="half" idx="10"/>
          </p:nvPr>
        </p:nvSpPr>
        <p:spPr/>
        <p:txBody>
          <a:bodyPr/>
          <a:lstStyle/>
          <a:p>
            <a:fld id="{57DDB1FD-BFC6-4BC8-A96A-7D501742A7F6}" type="datetimeFigureOut">
              <a:rPr kumimoji="1" lang="ja-JP" altLang="en-US" smtClean="0"/>
              <a:t>2022/12/16</a:t>
            </a:fld>
            <a:endParaRPr kumimoji="1" lang="ja-JP" altLang="en-US"/>
          </a:p>
        </p:txBody>
      </p:sp>
      <p:sp>
        <p:nvSpPr>
          <p:cNvPr id="6" name="フッター プレースホルダー 5">
            <a:extLst>
              <a:ext uri="{FF2B5EF4-FFF2-40B4-BE49-F238E27FC236}">
                <a16:creationId xmlns:a16="http://schemas.microsoft.com/office/drawing/2014/main" id="{E4354393-8BAE-48D3-AD1A-7318F67BC386}"/>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1D6F47B-4C95-4F85-9C48-04E1A7D2F6A9}"/>
              </a:ext>
            </a:extLst>
          </p:cNvPr>
          <p:cNvSpPr>
            <a:spLocks noGrp="1"/>
          </p:cNvSpPr>
          <p:nvPr>
            <p:ph type="sldNum" sz="quarter" idx="12"/>
          </p:nvPr>
        </p:nvSpPr>
        <p:spPr/>
        <p:txBody>
          <a:bodyPr/>
          <a:lstStyle/>
          <a:p>
            <a:fld id="{BD21692C-C68D-4C6F-BF04-DA18410E0B82}" type="slidenum">
              <a:rPr kumimoji="1" lang="ja-JP" altLang="en-US" smtClean="0"/>
              <a:t>‹#›</a:t>
            </a:fld>
            <a:endParaRPr kumimoji="1" lang="ja-JP" altLang="en-US"/>
          </a:p>
        </p:txBody>
      </p:sp>
    </p:spTree>
    <p:extLst>
      <p:ext uri="{BB962C8B-B14F-4D97-AF65-F5344CB8AC3E}">
        <p14:creationId xmlns:p14="http://schemas.microsoft.com/office/powerpoint/2010/main" val="37378488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ADA6C46-F80E-4DEE-87C0-D8E5C3B6875C}"/>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E2C58B6-28F8-4872-AB75-96F686FCB78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FD17197C-0BB9-4266-B8DE-8867D0D405C6}"/>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5CD08553-4ABB-461C-87D1-2D00A87892D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6823009B-4B3D-4F93-8BBC-96D8C5B80113}"/>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0A66D771-1C9D-4EA0-9B36-DDE942B8880D}"/>
              </a:ext>
            </a:extLst>
          </p:cNvPr>
          <p:cNvSpPr>
            <a:spLocks noGrp="1"/>
          </p:cNvSpPr>
          <p:nvPr>
            <p:ph type="dt" sz="half" idx="10"/>
          </p:nvPr>
        </p:nvSpPr>
        <p:spPr/>
        <p:txBody>
          <a:bodyPr/>
          <a:lstStyle/>
          <a:p>
            <a:fld id="{57DDB1FD-BFC6-4BC8-A96A-7D501742A7F6}" type="datetimeFigureOut">
              <a:rPr kumimoji="1" lang="ja-JP" altLang="en-US" smtClean="0"/>
              <a:t>2022/12/16</a:t>
            </a:fld>
            <a:endParaRPr kumimoji="1" lang="ja-JP" altLang="en-US"/>
          </a:p>
        </p:txBody>
      </p:sp>
      <p:sp>
        <p:nvSpPr>
          <p:cNvPr id="8" name="フッター プレースホルダー 7">
            <a:extLst>
              <a:ext uri="{FF2B5EF4-FFF2-40B4-BE49-F238E27FC236}">
                <a16:creationId xmlns:a16="http://schemas.microsoft.com/office/drawing/2014/main" id="{9F71010D-B52B-4E01-9AE0-010A7E69E026}"/>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AD17C7B8-B1AF-47C8-9D9B-24375E0653EF}"/>
              </a:ext>
            </a:extLst>
          </p:cNvPr>
          <p:cNvSpPr>
            <a:spLocks noGrp="1"/>
          </p:cNvSpPr>
          <p:nvPr>
            <p:ph type="sldNum" sz="quarter" idx="12"/>
          </p:nvPr>
        </p:nvSpPr>
        <p:spPr/>
        <p:txBody>
          <a:bodyPr/>
          <a:lstStyle/>
          <a:p>
            <a:fld id="{BD21692C-C68D-4C6F-BF04-DA18410E0B82}" type="slidenum">
              <a:rPr kumimoji="1" lang="ja-JP" altLang="en-US" smtClean="0"/>
              <a:t>‹#›</a:t>
            </a:fld>
            <a:endParaRPr kumimoji="1" lang="ja-JP" altLang="en-US"/>
          </a:p>
        </p:txBody>
      </p:sp>
    </p:spTree>
    <p:extLst>
      <p:ext uri="{BB962C8B-B14F-4D97-AF65-F5344CB8AC3E}">
        <p14:creationId xmlns:p14="http://schemas.microsoft.com/office/powerpoint/2010/main" val="27348420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B97DB37-7C06-411A-9AA0-D1842C68EB00}"/>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8EB6C911-3801-46EC-BCFC-7A0E6F4F58AE}"/>
              </a:ext>
            </a:extLst>
          </p:cNvPr>
          <p:cNvSpPr>
            <a:spLocks noGrp="1"/>
          </p:cNvSpPr>
          <p:nvPr>
            <p:ph type="dt" sz="half" idx="10"/>
          </p:nvPr>
        </p:nvSpPr>
        <p:spPr/>
        <p:txBody>
          <a:bodyPr/>
          <a:lstStyle/>
          <a:p>
            <a:fld id="{57DDB1FD-BFC6-4BC8-A96A-7D501742A7F6}" type="datetimeFigureOut">
              <a:rPr kumimoji="1" lang="ja-JP" altLang="en-US" smtClean="0"/>
              <a:t>2022/12/16</a:t>
            </a:fld>
            <a:endParaRPr kumimoji="1" lang="ja-JP" altLang="en-US"/>
          </a:p>
        </p:txBody>
      </p:sp>
      <p:sp>
        <p:nvSpPr>
          <p:cNvPr id="4" name="フッター プレースホルダー 3">
            <a:extLst>
              <a:ext uri="{FF2B5EF4-FFF2-40B4-BE49-F238E27FC236}">
                <a16:creationId xmlns:a16="http://schemas.microsoft.com/office/drawing/2014/main" id="{AD84AE3F-AE59-456D-AD6F-E0AC7A6377D3}"/>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D28C50A4-EE83-46F6-B9AA-EF0430F20F08}"/>
              </a:ext>
            </a:extLst>
          </p:cNvPr>
          <p:cNvSpPr>
            <a:spLocks noGrp="1"/>
          </p:cNvSpPr>
          <p:nvPr>
            <p:ph type="sldNum" sz="quarter" idx="12"/>
          </p:nvPr>
        </p:nvSpPr>
        <p:spPr/>
        <p:txBody>
          <a:bodyPr/>
          <a:lstStyle/>
          <a:p>
            <a:fld id="{BD21692C-C68D-4C6F-BF04-DA18410E0B82}" type="slidenum">
              <a:rPr kumimoji="1" lang="ja-JP" altLang="en-US" smtClean="0"/>
              <a:t>‹#›</a:t>
            </a:fld>
            <a:endParaRPr kumimoji="1" lang="ja-JP" altLang="en-US"/>
          </a:p>
        </p:txBody>
      </p:sp>
    </p:spTree>
    <p:extLst>
      <p:ext uri="{BB962C8B-B14F-4D97-AF65-F5344CB8AC3E}">
        <p14:creationId xmlns:p14="http://schemas.microsoft.com/office/powerpoint/2010/main" val="23308091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980526D2-E427-4D2D-BC3A-E5F5E595AFB0}"/>
              </a:ext>
            </a:extLst>
          </p:cNvPr>
          <p:cNvSpPr>
            <a:spLocks noGrp="1"/>
          </p:cNvSpPr>
          <p:nvPr>
            <p:ph type="dt" sz="half" idx="10"/>
          </p:nvPr>
        </p:nvSpPr>
        <p:spPr/>
        <p:txBody>
          <a:bodyPr/>
          <a:lstStyle/>
          <a:p>
            <a:fld id="{57DDB1FD-BFC6-4BC8-A96A-7D501742A7F6}" type="datetimeFigureOut">
              <a:rPr kumimoji="1" lang="ja-JP" altLang="en-US" smtClean="0"/>
              <a:t>2022/12/16</a:t>
            </a:fld>
            <a:endParaRPr kumimoji="1" lang="ja-JP" altLang="en-US"/>
          </a:p>
        </p:txBody>
      </p:sp>
      <p:sp>
        <p:nvSpPr>
          <p:cNvPr id="3" name="フッター プレースホルダー 2">
            <a:extLst>
              <a:ext uri="{FF2B5EF4-FFF2-40B4-BE49-F238E27FC236}">
                <a16:creationId xmlns:a16="http://schemas.microsoft.com/office/drawing/2014/main" id="{7A6715F0-E8B6-4AD7-86E1-FBA9A23D6D13}"/>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B1BC86CD-743F-4219-93B1-66218A9CC838}"/>
              </a:ext>
            </a:extLst>
          </p:cNvPr>
          <p:cNvSpPr>
            <a:spLocks noGrp="1"/>
          </p:cNvSpPr>
          <p:nvPr>
            <p:ph type="sldNum" sz="quarter" idx="12"/>
          </p:nvPr>
        </p:nvSpPr>
        <p:spPr/>
        <p:txBody>
          <a:bodyPr/>
          <a:lstStyle/>
          <a:p>
            <a:fld id="{BD21692C-C68D-4C6F-BF04-DA18410E0B82}" type="slidenum">
              <a:rPr kumimoji="1" lang="ja-JP" altLang="en-US" smtClean="0"/>
              <a:t>‹#›</a:t>
            </a:fld>
            <a:endParaRPr kumimoji="1" lang="ja-JP" altLang="en-US"/>
          </a:p>
        </p:txBody>
      </p:sp>
    </p:spTree>
    <p:extLst>
      <p:ext uri="{BB962C8B-B14F-4D97-AF65-F5344CB8AC3E}">
        <p14:creationId xmlns:p14="http://schemas.microsoft.com/office/powerpoint/2010/main" val="21508071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EF9E423-1621-485B-9B78-263FE619C8E2}"/>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22AE03A-7331-4695-9258-CD623E9B2EE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17B5361B-EB49-432F-888A-2B1E4E965B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91D167B0-7963-4217-8890-470195FDBD0B}"/>
              </a:ext>
            </a:extLst>
          </p:cNvPr>
          <p:cNvSpPr>
            <a:spLocks noGrp="1"/>
          </p:cNvSpPr>
          <p:nvPr>
            <p:ph type="dt" sz="half" idx="10"/>
          </p:nvPr>
        </p:nvSpPr>
        <p:spPr/>
        <p:txBody>
          <a:bodyPr/>
          <a:lstStyle/>
          <a:p>
            <a:fld id="{57DDB1FD-BFC6-4BC8-A96A-7D501742A7F6}" type="datetimeFigureOut">
              <a:rPr kumimoji="1" lang="ja-JP" altLang="en-US" smtClean="0"/>
              <a:t>2022/12/16</a:t>
            </a:fld>
            <a:endParaRPr kumimoji="1" lang="ja-JP" altLang="en-US"/>
          </a:p>
        </p:txBody>
      </p:sp>
      <p:sp>
        <p:nvSpPr>
          <p:cNvPr id="6" name="フッター プレースホルダー 5">
            <a:extLst>
              <a:ext uri="{FF2B5EF4-FFF2-40B4-BE49-F238E27FC236}">
                <a16:creationId xmlns:a16="http://schemas.microsoft.com/office/drawing/2014/main" id="{ED29BE05-637F-4DEF-A824-420F16D50FE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3E3FB7B-8F7D-4A92-9949-2C05716851AB}"/>
              </a:ext>
            </a:extLst>
          </p:cNvPr>
          <p:cNvSpPr>
            <a:spLocks noGrp="1"/>
          </p:cNvSpPr>
          <p:nvPr>
            <p:ph type="sldNum" sz="quarter" idx="12"/>
          </p:nvPr>
        </p:nvSpPr>
        <p:spPr/>
        <p:txBody>
          <a:bodyPr/>
          <a:lstStyle/>
          <a:p>
            <a:fld id="{BD21692C-C68D-4C6F-BF04-DA18410E0B82}" type="slidenum">
              <a:rPr kumimoji="1" lang="ja-JP" altLang="en-US" smtClean="0"/>
              <a:t>‹#›</a:t>
            </a:fld>
            <a:endParaRPr kumimoji="1" lang="ja-JP" altLang="en-US"/>
          </a:p>
        </p:txBody>
      </p:sp>
    </p:spTree>
    <p:extLst>
      <p:ext uri="{BB962C8B-B14F-4D97-AF65-F5344CB8AC3E}">
        <p14:creationId xmlns:p14="http://schemas.microsoft.com/office/powerpoint/2010/main" val="39476777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93EA106-699F-4BEB-9FD4-664F866C7085}"/>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566D4978-9FB1-4271-B884-C6E4C0E1ED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AC95CB77-9C7B-4344-87DF-C93112704C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67EA0031-C9FF-4D0B-9AA0-B77C8C5ED0D5}"/>
              </a:ext>
            </a:extLst>
          </p:cNvPr>
          <p:cNvSpPr>
            <a:spLocks noGrp="1"/>
          </p:cNvSpPr>
          <p:nvPr>
            <p:ph type="dt" sz="half" idx="10"/>
          </p:nvPr>
        </p:nvSpPr>
        <p:spPr/>
        <p:txBody>
          <a:bodyPr/>
          <a:lstStyle/>
          <a:p>
            <a:fld id="{57DDB1FD-BFC6-4BC8-A96A-7D501742A7F6}" type="datetimeFigureOut">
              <a:rPr kumimoji="1" lang="ja-JP" altLang="en-US" smtClean="0"/>
              <a:t>2022/12/16</a:t>
            </a:fld>
            <a:endParaRPr kumimoji="1" lang="ja-JP" altLang="en-US"/>
          </a:p>
        </p:txBody>
      </p:sp>
      <p:sp>
        <p:nvSpPr>
          <p:cNvPr id="6" name="フッター プレースホルダー 5">
            <a:extLst>
              <a:ext uri="{FF2B5EF4-FFF2-40B4-BE49-F238E27FC236}">
                <a16:creationId xmlns:a16="http://schemas.microsoft.com/office/drawing/2014/main" id="{90CC12D9-2D24-4B21-90D9-C0EF5822963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AB87E85-1D96-406A-99F3-CBA0648B1EDC}"/>
              </a:ext>
            </a:extLst>
          </p:cNvPr>
          <p:cNvSpPr>
            <a:spLocks noGrp="1"/>
          </p:cNvSpPr>
          <p:nvPr>
            <p:ph type="sldNum" sz="quarter" idx="12"/>
          </p:nvPr>
        </p:nvSpPr>
        <p:spPr/>
        <p:txBody>
          <a:bodyPr/>
          <a:lstStyle/>
          <a:p>
            <a:fld id="{BD21692C-C68D-4C6F-BF04-DA18410E0B82}" type="slidenum">
              <a:rPr kumimoji="1" lang="ja-JP" altLang="en-US" smtClean="0"/>
              <a:t>‹#›</a:t>
            </a:fld>
            <a:endParaRPr kumimoji="1" lang="ja-JP" altLang="en-US"/>
          </a:p>
        </p:txBody>
      </p:sp>
    </p:spTree>
    <p:extLst>
      <p:ext uri="{BB962C8B-B14F-4D97-AF65-F5344CB8AC3E}">
        <p14:creationId xmlns:p14="http://schemas.microsoft.com/office/powerpoint/2010/main" val="21779480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433A3743-4C6F-4748-AFC1-D634363BF4D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B744F0D-2B79-4C81-B59A-411D8C184CD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EB0989B-1DAE-4FEA-AA23-B73228FBBF3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DDB1FD-BFC6-4BC8-A96A-7D501742A7F6}" type="datetimeFigureOut">
              <a:rPr kumimoji="1" lang="ja-JP" altLang="en-US" smtClean="0"/>
              <a:t>2022/12/16</a:t>
            </a:fld>
            <a:endParaRPr kumimoji="1" lang="ja-JP" altLang="en-US"/>
          </a:p>
        </p:txBody>
      </p:sp>
      <p:sp>
        <p:nvSpPr>
          <p:cNvPr id="5" name="フッター プレースホルダー 4">
            <a:extLst>
              <a:ext uri="{FF2B5EF4-FFF2-40B4-BE49-F238E27FC236}">
                <a16:creationId xmlns:a16="http://schemas.microsoft.com/office/drawing/2014/main" id="{3A285405-4589-4856-987B-DF5DDA33D11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72C5DF01-3B5D-4D52-9B49-F872CD7B5B9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21692C-C68D-4C6F-BF04-DA18410E0B82}" type="slidenum">
              <a:rPr kumimoji="1" lang="ja-JP" altLang="en-US" smtClean="0"/>
              <a:t>‹#›</a:t>
            </a:fld>
            <a:endParaRPr kumimoji="1" lang="ja-JP" altLang="en-US"/>
          </a:p>
        </p:txBody>
      </p:sp>
    </p:spTree>
    <p:extLst>
      <p:ext uri="{BB962C8B-B14F-4D97-AF65-F5344CB8AC3E}">
        <p14:creationId xmlns:p14="http://schemas.microsoft.com/office/powerpoint/2010/main" val="11937873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BA8984C-5DA7-443A-B60D-91F00380D7A1}"/>
              </a:ext>
            </a:extLst>
          </p:cNvPr>
          <p:cNvSpPr>
            <a:spLocks noGrp="1"/>
          </p:cNvSpPr>
          <p:nvPr>
            <p:ph type="ctrTitle"/>
          </p:nvPr>
        </p:nvSpPr>
        <p:spPr>
          <a:xfrm>
            <a:off x="1148109" y="357808"/>
            <a:ext cx="9144000" cy="2029791"/>
          </a:xfrm>
        </p:spPr>
        <p:txBody>
          <a:bodyPr>
            <a:normAutofit/>
          </a:bodyPr>
          <a:lstStyle/>
          <a:p>
            <a:pPr algn="l"/>
            <a:r>
              <a:rPr kumimoji="1" lang="ja-JP" altLang="en-US" sz="3200"/>
              <a:t>症例提示（例）</a:t>
            </a:r>
            <a:br>
              <a:rPr kumimoji="1" lang="en-US" altLang="ja-JP" sz="3200" dirty="0"/>
            </a:br>
            <a:br>
              <a:rPr kumimoji="1" lang="en-US" altLang="ja-JP" sz="3200" dirty="0"/>
            </a:br>
            <a:r>
              <a:rPr kumimoji="1" lang="ja-JP" altLang="en-US" sz="3200" dirty="0">
                <a:solidFill>
                  <a:srgbClr val="FF0000"/>
                </a:solidFill>
              </a:rPr>
              <a:t>年齢：</a:t>
            </a:r>
            <a:r>
              <a:rPr kumimoji="1" lang="en-US" altLang="ja-JP" sz="3200" dirty="0"/>
              <a:t>55 </a:t>
            </a:r>
            <a:r>
              <a:rPr kumimoji="1" lang="ja-JP" altLang="en-US" sz="3200" dirty="0"/>
              <a:t>歳　</a:t>
            </a:r>
            <a:r>
              <a:rPr kumimoji="1" lang="ja-JP" altLang="en-US" sz="3200" dirty="0">
                <a:solidFill>
                  <a:srgbClr val="FF0000"/>
                </a:solidFill>
              </a:rPr>
              <a:t>性別</a:t>
            </a:r>
            <a:r>
              <a:rPr kumimoji="1" lang="ja-JP" altLang="en-US" sz="3200">
                <a:solidFill>
                  <a:srgbClr val="FF0000"/>
                </a:solidFill>
              </a:rPr>
              <a:t>：</a:t>
            </a:r>
            <a:r>
              <a:rPr kumimoji="1" lang="ja-JP" altLang="en-US" sz="3200"/>
              <a:t>女性</a:t>
            </a:r>
            <a:br>
              <a:rPr kumimoji="1" lang="en-US" altLang="ja-JP" sz="3200" dirty="0"/>
            </a:br>
            <a:r>
              <a:rPr kumimoji="1" lang="ja-JP" altLang="en-US" sz="3200">
                <a:solidFill>
                  <a:srgbClr val="FF0000"/>
                </a:solidFill>
              </a:rPr>
              <a:t>手術予定日：</a:t>
            </a:r>
            <a:r>
              <a:rPr kumimoji="1" lang="en-US" altLang="ja-JP" sz="3200" dirty="0"/>
              <a:t>2</a:t>
            </a:r>
            <a:r>
              <a:rPr kumimoji="1" lang="ja-JP" altLang="en-US" sz="3200"/>
              <a:t>○○○年○○月○○日</a:t>
            </a:r>
            <a:endParaRPr kumimoji="1" lang="ja-JP" altLang="en-US" sz="3200" dirty="0"/>
          </a:p>
        </p:txBody>
      </p:sp>
      <p:sp>
        <p:nvSpPr>
          <p:cNvPr id="3" name="字幕 2">
            <a:extLst>
              <a:ext uri="{FF2B5EF4-FFF2-40B4-BE49-F238E27FC236}">
                <a16:creationId xmlns:a16="http://schemas.microsoft.com/office/drawing/2014/main" id="{4E539936-D154-460E-ACD6-78D8FBBB613B}"/>
              </a:ext>
            </a:extLst>
          </p:cNvPr>
          <p:cNvSpPr>
            <a:spLocks noGrp="1"/>
          </p:cNvSpPr>
          <p:nvPr>
            <p:ph type="subTitle" idx="1"/>
          </p:nvPr>
        </p:nvSpPr>
        <p:spPr>
          <a:xfrm>
            <a:off x="1292087" y="2494722"/>
            <a:ext cx="8303604" cy="3769725"/>
          </a:xfrm>
        </p:spPr>
        <p:txBody>
          <a:bodyPr>
            <a:normAutofit fontScale="70000" lnSpcReduction="20000"/>
          </a:bodyPr>
          <a:lstStyle/>
          <a:p>
            <a:pPr algn="l"/>
            <a:r>
              <a:rPr lang="ja-JP" altLang="en-US" sz="3200">
                <a:solidFill>
                  <a:srgbClr val="FF0000"/>
                </a:solidFill>
              </a:rPr>
              <a:t>主訴</a:t>
            </a:r>
            <a:r>
              <a:rPr lang="ja-JP" altLang="en-US" sz="3200"/>
              <a:t>　　　右肩痛</a:t>
            </a:r>
            <a:endParaRPr lang="en-US" altLang="ja-JP" sz="3200" dirty="0"/>
          </a:p>
          <a:p>
            <a:pPr algn="l">
              <a:lnSpc>
                <a:spcPct val="120000"/>
              </a:lnSpc>
            </a:pPr>
            <a:r>
              <a:rPr lang="ja-JP" altLang="en-US" sz="3200">
                <a:solidFill>
                  <a:srgbClr val="FF0000"/>
                </a:solidFill>
              </a:rPr>
              <a:t>既往症　　</a:t>
            </a:r>
            <a:r>
              <a:rPr lang="en-US" altLang="ja-JP" sz="3200" dirty="0"/>
              <a:t>45</a:t>
            </a:r>
            <a:r>
              <a:rPr lang="ja-JP" altLang="en-US" sz="3200"/>
              <a:t>歳右橈骨遠端骨折</a:t>
            </a:r>
            <a:endParaRPr lang="en-US" altLang="ja-JP" sz="3200" dirty="0"/>
          </a:p>
          <a:p>
            <a:pPr algn="l">
              <a:lnSpc>
                <a:spcPct val="120000"/>
              </a:lnSpc>
            </a:pPr>
            <a:r>
              <a:rPr lang="ja-JP" altLang="en-US" sz="3200">
                <a:solidFill>
                  <a:srgbClr val="FF0000"/>
                </a:solidFill>
              </a:rPr>
              <a:t>併存症</a:t>
            </a:r>
            <a:r>
              <a:rPr lang="ja-JP" altLang="en-US" sz="3200"/>
              <a:t>　　関節リウマチ、高血圧</a:t>
            </a:r>
            <a:r>
              <a:rPr lang="ja-JP" altLang="en-US" sz="3200" dirty="0"/>
              <a:t>、高脂血症</a:t>
            </a:r>
            <a:endParaRPr kumimoji="1" lang="en-US" altLang="ja-JP" sz="3200" dirty="0"/>
          </a:p>
          <a:p>
            <a:pPr algn="l">
              <a:lnSpc>
                <a:spcPct val="120000"/>
              </a:lnSpc>
            </a:pPr>
            <a:r>
              <a:rPr lang="ja-JP" altLang="en-US" sz="3200">
                <a:solidFill>
                  <a:srgbClr val="FF0000"/>
                </a:solidFill>
              </a:rPr>
              <a:t>経過　　　</a:t>
            </a:r>
            <a:r>
              <a:rPr lang="en-US" altLang="ja-JP" sz="3200" dirty="0"/>
              <a:t>2021</a:t>
            </a:r>
            <a:r>
              <a:rPr lang="ja-JP" altLang="en-US" sz="3200" dirty="0"/>
              <a:t>年</a:t>
            </a:r>
            <a:r>
              <a:rPr lang="en-US" altLang="ja-JP" sz="3200" dirty="0"/>
              <a:t>8</a:t>
            </a:r>
            <a:r>
              <a:rPr lang="ja-JP" altLang="en-US" sz="3200" dirty="0"/>
              <a:t>月</a:t>
            </a:r>
            <a:r>
              <a:rPr lang="ja-JP" altLang="en-US" sz="3200"/>
              <a:t>１０日　車対車の交通事故で受傷した</a:t>
            </a:r>
            <a:endParaRPr lang="en-US" altLang="ja-JP" sz="3200" dirty="0"/>
          </a:p>
          <a:p>
            <a:pPr algn="l">
              <a:lnSpc>
                <a:spcPct val="120000"/>
              </a:lnSpc>
            </a:pPr>
            <a:r>
              <a:rPr lang="ja-JP" altLang="en-US" sz="3200">
                <a:solidFill>
                  <a:srgbClr val="FF0000"/>
                </a:solidFill>
              </a:rPr>
              <a:t>骨折分類　</a:t>
            </a:r>
            <a:r>
              <a:rPr lang="en-US" altLang="ja-JP" sz="3200" dirty="0" err="1"/>
              <a:t>Neer</a:t>
            </a:r>
            <a:r>
              <a:rPr lang="ja-JP" altLang="en-US" sz="3200"/>
              <a:t> </a:t>
            </a:r>
            <a:r>
              <a:rPr lang="ja-JP" altLang="en-US" sz="3200" dirty="0"/>
              <a:t>分類 </a:t>
            </a:r>
            <a:r>
              <a:rPr lang="en-US" altLang="ja-JP" sz="3200" dirty="0"/>
              <a:t>4</a:t>
            </a:r>
            <a:r>
              <a:rPr lang="ja-JP" altLang="en-US" sz="3200" dirty="0"/>
              <a:t> </a:t>
            </a:r>
            <a:r>
              <a:rPr lang="en-US" altLang="ja-JP" sz="3200" dirty="0"/>
              <a:t>parts</a:t>
            </a:r>
            <a:r>
              <a:rPr lang="ja-JP" altLang="en-US" sz="3200" dirty="0"/>
              <a:t> 骨折 </a:t>
            </a:r>
            <a:r>
              <a:rPr lang="en-US" altLang="ja-JP" sz="3200" dirty="0"/>
              <a:t>group</a:t>
            </a:r>
            <a:r>
              <a:rPr lang="ja-JP" altLang="en-US" sz="3200" dirty="0"/>
              <a:t> </a:t>
            </a:r>
            <a:r>
              <a:rPr lang="en-US" altLang="ja-JP" sz="3200" dirty="0"/>
              <a:t>5</a:t>
            </a:r>
          </a:p>
          <a:p>
            <a:pPr algn="l">
              <a:lnSpc>
                <a:spcPct val="120000"/>
              </a:lnSpc>
            </a:pPr>
            <a:r>
              <a:rPr kumimoji="1" lang="en-US" altLang="ja-JP" sz="3200" dirty="0"/>
              <a:t>	</a:t>
            </a:r>
            <a:r>
              <a:rPr kumimoji="1" lang="ja-JP" altLang="en-US" sz="3200"/>
              <a:t>　　</a:t>
            </a:r>
            <a:r>
              <a:rPr kumimoji="1" lang="en-US" altLang="ja-JP" sz="3200" dirty="0"/>
              <a:t>AO </a:t>
            </a:r>
            <a:r>
              <a:rPr kumimoji="1" lang="ja-JP" altLang="en-US" sz="3200" dirty="0"/>
              <a:t>分類　</a:t>
            </a:r>
            <a:r>
              <a:rPr kumimoji="1" lang="en-US" altLang="ja-JP" sz="3200" dirty="0"/>
              <a:t>C2</a:t>
            </a:r>
          </a:p>
          <a:p>
            <a:pPr algn="l">
              <a:lnSpc>
                <a:spcPct val="120000"/>
              </a:lnSpc>
            </a:pPr>
            <a:r>
              <a:rPr lang="ja-JP" altLang="en-US" sz="3200">
                <a:solidFill>
                  <a:srgbClr val="FF0000"/>
                </a:solidFill>
              </a:rPr>
              <a:t>利き手　　</a:t>
            </a:r>
            <a:r>
              <a:rPr lang="ja-JP" altLang="en-US" sz="3200"/>
              <a:t>右利き</a:t>
            </a:r>
            <a:endParaRPr lang="en-US" altLang="ja-JP" sz="3200" dirty="0"/>
          </a:p>
          <a:p>
            <a:pPr algn="l">
              <a:lnSpc>
                <a:spcPct val="120000"/>
              </a:lnSpc>
            </a:pPr>
            <a:r>
              <a:rPr lang="ja-JP" altLang="en-US" sz="3200">
                <a:solidFill>
                  <a:srgbClr val="FF0000"/>
                </a:solidFill>
              </a:rPr>
              <a:t>目標</a:t>
            </a:r>
            <a:r>
              <a:rPr lang="en-US" altLang="ja-JP" sz="3200" dirty="0">
                <a:solidFill>
                  <a:srgbClr val="FF0000"/>
                </a:solidFill>
              </a:rPr>
              <a:t>ADL</a:t>
            </a:r>
            <a:r>
              <a:rPr lang="ja-JP" altLang="en-US" sz="3200" dirty="0"/>
              <a:t>　家事復帰</a:t>
            </a:r>
            <a:endParaRPr lang="en-US" altLang="ja-JP" sz="3200" dirty="0"/>
          </a:p>
          <a:p>
            <a:pPr algn="l"/>
            <a:endParaRPr kumimoji="1" lang="ja-JP" altLang="en-US" sz="3200" dirty="0"/>
          </a:p>
        </p:txBody>
      </p:sp>
    </p:spTree>
    <p:extLst>
      <p:ext uri="{BB962C8B-B14F-4D97-AF65-F5344CB8AC3E}">
        <p14:creationId xmlns:p14="http://schemas.microsoft.com/office/powerpoint/2010/main" val="36251046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2FD0A416-ED84-4CE3-835B-35A362200BB6}"/>
              </a:ext>
            </a:extLst>
          </p:cNvPr>
          <p:cNvSpPr>
            <a:spLocks noGrp="1"/>
          </p:cNvSpPr>
          <p:nvPr>
            <p:ph type="title"/>
          </p:nvPr>
        </p:nvSpPr>
        <p:spPr>
          <a:xfrm>
            <a:off x="278296" y="726150"/>
            <a:ext cx="11221277" cy="2020544"/>
          </a:xfrm>
        </p:spPr>
        <p:txBody>
          <a:bodyPr>
            <a:normAutofit fontScale="90000"/>
          </a:bodyPr>
          <a:lstStyle/>
          <a:p>
            <a:pPr>
              <a:lnSpc>
                <a:spcPct val="150000"/>
              </a:lnSpc>
            </a:pPr>
            <a:r>
              <a:rPr lang="ja-JP" altLang="en-US" sz="2400">
                <a:solidFill>
                  <a:srgbClr val="FF0000"/>
                </a:solidFill>
              </a:rPr>
              <a:t>単純レントゲン（正面</a:t>
            </a:r>
            <a:r>
              <a:rPr lang="ja-JP" altLang="en-US" sz="2400" dirty="0">
                <a:solidFill>
                  <a:srgbClr val="FF0000"/>
                </a:solidFill>
              </a:rPr>
              <a:t>と</a:t>
            </a:r>
            <a:r>
              <a:rPr lang="en-US" altLang="ja-JP" sz="2400" dirty="0">
                <a:solidFill>
                  <a:srgbClr val="FF0000"/>
                </a:solidFill>
              </a:rPr>
              <a:t>Y</a:t>
            </a:r>
            <a:r>
              <a:rPr lang="ja-JP" altLang="en-US" sz="2400">
                <a:solidFill>
                  <a:srgbClr val="FF0000"/>
                </a:solidFill>
              </a:rPr>
              <a:t>像）</a:t>
            </a:r>
            <a:br>
              <a:rPr lang="en-US" altLang="ja-JP" sz="2400" dirty="0">
                <a:solidFill>
                  <a:srgbClr val="FF0000"/>
                </a:solidFill>
              </a:rPr>
            </a:br>
            <a:r>
              <a:rPr lang="en-US" altLang="ja-JP" sz="2400" dirty="0">
                <a:solidFill>
                  <a:srgbClr val="FF0000"/>
                </a:solidFill>
              </a:rPr>
              <a:t>CT</a:t>
            </a:r>
            <a:r>
              <a:rPr lang="ja-JP" altLang="en-US" sz="2400">
                <a:solidFill>
                  <a:srgbClr val="FF0000"/>
                </a:solidFill>
              </a:rPr>
              <a:t>（</a:t>
            </a:r>
            <a:r>
              <a:rPr lang="en-US" altLang="ja-JP" sz="2400" dirty="0">
                <a:solidFill>
                  <a:srgbClr val="FF0000"/>
                </a:solidFill>
              </a:rPr>
              <a:t> MPR</a:t>
            </a:r>
            <a:r>
              <a:rPr lang="ja-JP" altLang="en-US" sz="2400">
                <a:solidFill>
                  <a:srgbClr val="FF0000"/>
                </a:solidFill>
              </a:rPr>
              <a:t>・</a:t>
            </a:r>
            <a:r>
              <a:rPr lang="en-US" altLang="ja-JP" sz="2400" dirty="0">
                <a:solidFill>
                  <a:srgbClr val="FF0000"/>
                </a:solidFill>
              </a:rPr>
              <a:t>3D</a:t>
            </a:r>
            <a:r>
              <a:rPr lang="ja-JP" altLang="en-US" sz="2400">
                <a:solidFill>
                  <a:srgbClr val="FF0000"/>
                </a:solidFill>
              </a:rPr>
              <a:t>画像等、内側ヒンジと両結節</a:t>
            </a:r>
            <a:r>
              <a:rPr lang="ja-JP" altLang="en-US" sz="2400" dirty="0">
                <a:solidFill>
                  <a:srgbClr val="FF0000"/>
                </a:solidFill>
              </a:rPr>
              <a:t>の粉砕程度</a:t>
            </a:r>
            <a:r>
              <a:rPr lang="ja-JP" altLang="en-US" sz="2400">
                <a:solidFill>
                  <a:srgbClr val="FF0000"/>
                </a:solidFill>
              </a:rPr>
              <a:t>が分かる画像</a:t>
            </a:r>
            <a:br>
              <a:rPr lang="en-US" altLang="ja-JP" sz="2400" dirty="0">
                <a:solidFill>
                  <a:srgbClr val="FF0000"/>
                </a:solidFill>
              </a:rPr>
            </a:br>
            <a:r>
              <a:rPr lang="ja-JP" altLang="en-US" sz="2400">
                <a:solidFill>
                  <a:srgbClr val="FF0000"/>
                </a:solidFill>
              </a:rPr>
              <a:t>リウマチなどで元々の変形がある場合は肩甲骨側の状態が分かる画像）</a:t>
            </a:r>
            <a:br>
              <a:rPr lang="en-US" altLang="ja-JP" sz="2400" dirty="0">
                <a:solidFill>
                  <a:srgbClr val="FF0000"/>
                </a:solidFill>
              </a:rPr>
            </a:br>
            <a:r>
              <a:rPr lang="en-US" altLang="ja-JP" sz="2400" dirty="0">
                <a:solidFill>
                  <a:srgbClr val="FF0000"/>
                </a:solidFill>
              </a:rPr>
              <a:t>MRI</a:t>
            </a:r>
            <a:r>
              <a:rPr lang="ja-JP" altLang="en-US" sz="2400">
                <a:solidFill>
                  <a:srgbClr val="FF0000"/>
                </a:solidFill>
              </a:rPr>
              <a:t>（腱板の健全性が問題になる場合は追加してください）</a:t>
            </a:r>
            <a:endParaRPr kumimoji="1" lang="ja-JP" altLang="en-US" sz="2400" dirty="0">
              <a:solidFill>
                <a:srgbClr val="FF0000"/>
              </a:solidFill>
            </a:endParaRPr>
          </a:p>
        </p:txBody>
      </p:sp>
      <p:sp>
        <p:nvSpPr>
          <p:cNvPr id="2" name="テキスト ボックス 1">
            <a:extLst>
              <a:ext uri="{FF2B5EF4-FFF2-40B4-BE49-F238E27FC236}">
                <a16:creationId xmlns:a16="http://schemas.microsoft.com/office/drawing/2014/main" id="{E85E4FC9-00FF-00D4-90C4-EFD2BA37CEB0}"/>
              </a:ext>
            </a:extLst>
          </p:cNvPr>
          <p:cNvSpPr txBox="1"/>
          <p:nvPr/>
        </p:nvSpPr>
        <p:spPr>
          <a:xfrm>
            <a:off x="278296" y="140135"/>
            <a:ext cx="8480207" cy="369332"/>
          </a:xfrm>
          <a:prstGeom prst="rect">
            <a:avLst/>
          </a:prstGeom>
          <a:noFill/>
        </p:spPr>
        <p:txBody>
          <a:bodyPr wrap="none" rtlCol="0">
            <a:spAutoFit/>
          </a:bodyPr>
          <a:lstStyle/>
          <a:p>
            <a:r>
              <a:rPr lang="en-US" altLang="ja-JP" sz="1800" dirty="0">
                <a:solidFill>
                  <a:srgbClr val="FF0000"/>
                </a:solidFill>
              </a:rPr>
              <a:t>RSA</a:t>
            </a:r>
            <a:r>
              <a:rPr lang="ja-JP" altLang="en-US" sz="1800">
                <a:solidFill>
                  <a:srgbClr val="FF0000"/>
                </a:solidFill>
              </a:rPr>
              <a:t>適応判断ができる十分な情報を提供下さい。個人情報は含めないで下さい。</a:t>
            </a:r>
            <a:endParaRPr kumimoji="1" lang="ja-JP" altLang="en-US"/>
          </a:p>
        </p:txBody>
      </p:sp>
    </p:spTree>
    <p:extLst>
      <p:ext uri="{BB962C8B-B14F-4D97-AF65-F5344CB8AC3E}">
        <p14:creationId xmlns:p14="http://schemas.microsoft.com/office/powerpoint/2010/main" val="410236476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TotalTime>
  <Words>152</Words>
  <Application>Microsoft Macintosh PowerPoint</Application>
  <PresentationFormat>ワイド画面</PresentationFormat>
  <Paragraphs>11</Paragraphs>
  <Slides>2</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vt:i4>
      </vt:variant>
    </vt:vector>
  </HeadingPairs>
  <TitlesOfParts>
    <vt:vector size="6" baseType="lpstr">
      <vt:lpstr>游ゴシック</vt:lpstr>
      <vt:lpstr>游ゴシック Light</vt:lpstr>
      <vt:lpstr>Arial</vt:lpstr>
      <vt:lpstr>Office テーマ</vt:lpstr>
      <vt:lpstr>症例提示（例）  年齢：55 歳　性別：女性 手術予定日：2○○○年○○月○○日</vt:lpstr>
      <vt:lpstr>単純レントゲン（正面とY像） CT（ MPR・3D画像等、内側ヒンジと両結節の粉砕程度が分かる画像 リウマチなどで元々の変形がある場合は肩甲骨側の状態が分かる画像） MRI（腱板の健全性が問題になる場合は追加してください）</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症例提示  55歳　男性</dc:title>
  <dc:creator>内山　善康</dc:creator>
  <cp:lastModifiedBy>昌平 岩部</cp:lastModifiedBy>
  <cp:revision>8</cp:revision>
  <dcterms:created xsi:type="dcterms:W3CDTF">2021-09-13T00:55:28Z</dcterms:created>
  <dcterms:modified xsi:type="dcterms:W3CDTF">2022-12-16T01:27:23Z</dcterms:modified>
</cp:coreProperties>
</file>